
<file path=[Content_Types].xml><?xml version="1.0" encoding="utf-8"?>
<Types xmlns="http://schemas.openxmlformats.org/package/2006/content-types"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4"/>
  </p:notesMasterIdLst>
  <p:handoutMasterIdLst>
    <p:handoutMasterId r:id="rId5"/>
  </p:handoutMasterIdLst>
  <p:sldIdLst>
    <p:sldId id="276" r:id="rId2"/>
    <p:sldId id="277" r:id="rId3"/>
  </p:sldIdLst>
  <p:sldSz cx="10693400" cy="7561263"/>
  <p:notesSz cx="6858000" cy="9144000"/>
  <p:embeddedFontLst>
    <p:embeddedFont>
      <p:font typeface="HG丸ｺﾞｼｯｸM-PRO" pitchFamily="50" charset="-128"/>
      <p:regular r:id="rId6"/>
    </p:embeddedFont>
    <p:embeddedFont>
      <p:font typeface="Calibri" pitchFamily="34" charset="0"/>
      <p:regular r:id="rId7"/>
      <p:bold r:id="rId8"/>
      <p:italic r:id="rId9"/>
      <p:boldItalic r:id="rId10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126" autoAdjust="0"/>
    <p:restoredTop sz="99849" autoAdjust="0"/>
  </p:normalViewPr>
  <p:slideViewPr>
    <p:cSldViewPr>
      <p:cViewPr varScale="1">
        <p:scale>
          <a:sx n="68" d="100"/>
          <a:sy n="68" d="100"/>
        </p:scale>
        <p:origin x="-1290" y="-9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3.fntdata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font" Target="fonts/font2.fntdata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1.fntdata"/><Relationship Id="rId11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10" Type="http://schemas.openxmlformats.org/officeDocument/2006/relationships/font" Target="fonts/font5.fntdata"/><Relationship Id="rId4" Type="http://schemas.openxmlformats.org/officeDocument/2006/relationships/notesMaster" Target="notesMasters/notesMaster1.xml"/><Relationship Id="rId9" Type="http://schemas.openxmlformats.org/officeDocument/2006/relationships/font" Target="fonts/font4.fntdata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2015/2/11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2015/2/11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2015/2/11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 descr="rose01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668" y="2853"/>
            <a:ext cx="10692064" cy="7555556"/>
          </a:xfrm>
          <a:prstGeom prst="rect">
            <a:avLst/>
          </a:prstGeom>
        </p:spPr>
      </p:pic>
      <p:pic>
        <p:nvPicPr>
          <p:cNvPr id="5" name="図 4" descr="rose02.png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5054077" y="1916531"/>
            <a:ext cx="5549207" cy="5536508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66180" y="2700511"/>
            <a:ext cx="8352928" cy="589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blurRad="152400" dist="317500" dir="5400000" sx="90000" sy="-19000" rotWithShape="0">
              <a:schemeClr val="bg2">
                <a:lumMod val="10000"/>
                <a:alpha val="15000"/>
              </a:schemeClr>
            </a:outerShdw>
          </a:effectLst>
        </p:spPr>
        <p:txBody>
          <a:bodyPr vert="horz" wrap="square" lIns="104293" tIns="0" rIns="104293" bIns="0" numCol="1" anchor="b" anchorCtr="0" compatLnSpc="1">
            <a:prstTxWarp prst="textNoShape">
              <a:avLst/>
            </a:prstTxWarp>
            <a:noAutofit/>
          </a:bodyPr>
          <a:lstStyle>
            <a:lvl1pPr algn="l" rtl="0" fontAlgn="base">
              <a:spcBef>
                <a:spcPct val="0"/>
              </a:spcBef>
              <a:spcAft>
                <a:spcPct val="0"/>
              </a:spcAft>
              <a:defRPr kumimoji="1" lang="ja-JP" altLang="en-US" sz="4800" b="1" baseline="0">
                <a:ln w="12700" cap="rnd" cmpd="sng">
                  <a:solidFill>
                    <a:schemeClr val="accent1">
                      <a:lumMod val="20000"/>
                      <a:lumOff val="80000"/>
                    </a:schemeClr>
                  </a:solidFill>
                  <a:prstDash val="sysDash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75057" dist="12700" dir="5400000" sy="-20000" rotWithShape="0">
                    <a:schemeClr val="bg2">
                      <a:lumMod val="10000"/>
                      <a:alpha val="70000"/>
                    </a:scheme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666180" y="3420591"/>
            <a:ext cx="5904657" cy="442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93" tIns="52146" rIns="104293" bIns="52146" numCol="1" anchor="t" anchorCtr="0" compatLnSpc="1">
            <a:prstTxWarp prst="textNoShape">
              <a:avLst/>
            </a:prstTxWarp>
            <a:noAutofit/>
          </a:bodyPr>
          <a:lstStyle>
            <a:lvl1pPr marL="0" indent="0" algn="l" rtl="0" fontAlgn="base">
              <a:spcBef>
                <a:spcPct val="0"/>
              </a:spcBef>
              <a:spcAft>
                <a:spcPct val="80000"/>
              </a:spcAft>
              <a:buNone/>
              <a:defRPr kumimoji="1" lang="ja-JP" altLang="en-US" sz="2400" b="0" baseline="0">
                <a:solidFill>
                  <a:schemeClr val="accent4">
                    <a:lumMod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215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30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5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61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6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91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506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2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242244" y="1980431"/>
            <a:ext cx="8567960" cy="4751920"/>
          </a:xfrm>
          <a:prstGeom prst="rect">
            <a:avLst/>
          </a:prstGeom>
        </p:spPr>
        <p:txBody>
          <a:bodyPr/>
          <a:lstStyle>
            <a:lvl1pPr marL="215900" indent="-215900">
              <a:spcBef>
                <a:spcPts val="500"/>
              </a:spcBef>
              <a:buClr>
                <a:srgbClr val="376092"/>
              </a:buClr>
              <a:buFontTx/>
              <a:buNone/>
              <a:defRPr sz="16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1pPr>
            <a:lvl2pPr marL="533400" indent="-273050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2pPr>
            <a:lvl3pPr marL="771525" indent="-228600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3pPr>
            <a:lvl4pPr marL="1066800" indent="-228600">
              <a:spcBef>
                <a:spcPts val="500"/>
              </a:spcBef>
              <a:buFontTx/>
              <a:buNone/>
              <a:defRPr sz="12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4pPr>
            <a:lvl5pPr marL="1317625" indent="-228600">
              <a:spcBef>
                <a:spcPts val="500"/>
              </a:spcBef>
              <a:buFontTx/>
              <a:buNone/>
              <a:defRPr sz="12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5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10196" y="1384573"/>
            <a:ext cx="9001002" cy="451842"/>
          </a:xfrm>
          <a:prstGeom prst="rect">
            <a:avLst/>
          </a:prstGeom>
        </p:spPr>
        <p:txBody>
          <a:bodyPr vert="horz" lIns="0" tIns="0" rIns="0" bIns="0" rtlCol="0" anchor="b" anchorCtr="0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41728146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rose01.png"/>
          <p:cNvPicPr>
            <a:picLocks noChangeAspect="1"/>
          </p:cNvPicPr>
          <p:nvPr userDrawn="1"/>
        </p:nvPicPr>
        <p:blipFill>
          <a:blip r:embed="rId4" cstate="print"/>
          <a:stretch>
            <a:fillRect/>
          </a:stretch>
        </p:blipFill>
        <p:spPr>
          <a:xfrm>
            <a:off x="668" y="2853"/>
            <a:ext cx="10692064" cy="7555556"/>
          </a:xfrm>
          <a:prstGeom prst="rect">
            <a:avLst/>
          </a:prstGeom>
        </p:spPr>
      </p:pic>
      <p:sp>
        <p:nvSpPr>
          <p:cNvPr id="8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330476" y="7093023"/>
            <a:ext cx="6192688" cy="216000"/>
          </a:xfrm>
          <a:prstGeom prst="rect">
            <a:avLst/>
          </a:prstGeom>
        </p:spPr>
        <p:txBody>
          <a:bodyPr vert="horz" wrap="none" lIns="104305" tIns="52153" rIns="104305" bIns="52153" rtlCol="0" anchor="ctr">
            <a:noAutofit/>
          </a:bodyPr>
          <a:lstStyle>
            <a:lvl1pPr marL="0" marR="0" indent="0" algn="ctr" defTabSz="104305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</a:defRPr>
            </a:lvl1pPr>
          </a:lstStyle>
          <a:p>
            <a:endParaRPr lang="ja-JP" altLang="en-US" dirty="0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9667180" y="7093023"/>
            <a:ext cx="792088" cy="216000"/>
          </a:xfrm>
          <a:prstGeom prst="rect">
            <a:avLst/>
          </a:prstGeom>
        </p:spPr>
        <p:txBody>
          <a:bodyPr vert="horz" wrap="none" lIns="104305" tIns="52153" rIns="104305" bIns="52153" rtlCol="0" anchor="ctr">
            <a:noAutofit/>
          </a:bodyPr>
          <a:lstStyle>
            <a:lvl1pPr algn="r"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ea typeface="+mn-ea"/>
              </a:defRPr>
            </a:lvl1pPr>
          </a:lstStyle>
          <a:p>
            <a:fld id="{E4DD4CA9-FFF4-4929-B1F3-DD754470E6A2}" type="slidenum">
              <a:rPr lang="ja-JP" altLang="en-US" smtClean="0"/>
              <a:pPr/>
              <a:t>&lt;#&gt;</a:t>
            </a:fld>
            <a:endParaRPr lang="ja-JP" altLang="en-US" dirty="0"/>
          </a:p>
        </p:txBody>
      </p:sp>
      <p:pic>
        <p:nvPicPr>
          <p:cNvPr id="10" name="図 9" descr="rose03.png"/>
          <p:cNvPicPr>
            <a:picLocks noChangeAspect="1"/>
          </p:cNvPicPr>
          <p:nvPr userDrawn="1"/>
        </p:nvPicPr>
        <p:blipFill>
          <a:blip r:embed="rId5" cstate="print"/>
          <a:stretch>
            <a:fillRect/>
          </a:stretch>
        </p:blipFill>
        <p:spPr>
          <a:xfrm>
            <a:off x="0" y="0"/>
            <a:ext cx="4177778" cy="2857143"/>
          </a:xfrm>
          <a:prstGeom prst="rect">
            <a:avLst/>
          </a:prstGeom>
        </p:spPr>
      </p:pic>
      <p:sp>
        <p:nvSpPr>
          <p:cNvPr id="6" name="日付プレースホルダ 13"/>
          <p:cNvSpPr>
            <a:spLocks noGrp="1"/>
          </p:cNvSpPr>
          <p:nvPr>
            <p:ph type="dt" sz="half" idx="2"/>
          </p:nvPr>
        </p:nvSpPr>
        <p:spPr>
          <a:xfrm>
            <a:off x="179512" y="7092000"/>
            <a:ext cx="3002280" cy="21600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extLst/>
          </a:lstStyle>
          <a:p>
            <a:fld id="{A7C98CA4-6076-41A6-8EEB-6CB7F8D752BA}" type="datetimeFigureOut">
              <a:rPr kumimoji="1" lang="ja-JP" altLang="en-US" smtClean="0"/>
              <a:pPr/>
              <a:t>2015/2/11</a:t>
            </a:fld>
            <a:endParaRPr kumimoji="1" lang="ja-JP" altLang="en-US" dirty="0"/>
          </a:p>
        </p:txBody>
      </p:sp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10196" y="1384573"/>
            <a:ext cx="9001002" cy="451842"/>
          </a:xfrm>
          <a:prstGeom prst="rect">
            <a:avLst/>
          </a:prstGeom>
        </p:spPr>
        <p:txBody>
          <a:bodyPr vert="horz" lIns="0" tIns="0" rIns="0" bIns="0" rtlCol="0" anchor="b" anchorCtr="0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57" r:id="rId2"/>
  </p:sldLayoutIdLst>
  <p:timing>
    <p:tnLst>
      <p:par>
        <p:cTn id="1" dur="indefinite" restart="never" nodeType="tmRoot"/>
      </p:par>
    </p:tnLst>
  </p:timing>
  <p:hf hdr="0"/>
  <p:txStyles>
    <p:titleStyle>
      <a:lvl1pPr algn="ctr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accent3">
              <a:lumMod val="50000"/>
            </a:schemeClr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Box 11"/>
          <p:cNvSpPr txBox="1">
            <a:spLocks noChangeArrowheads="1"/>
          </p:cNvSpPr>
          <p:nvPr/>
        </p:nvSpPr>
        <p:spPr bwMode="auto">
          <a:xfrm>
            <a:off x="666180" y="684674"/>
            <a:ext cx="6405264" cy="4328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ctr">
            <a:noAutofit/>
          </a:bodyPr>
          <a:lstStyle/>
          <a:p>
            <a:pPr defTabSz="960513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ja-JP" altLang="en-US" b="1" dirty="0" smtClean="0">
                <a:solidFill>
                  <a:schemeClr val="bg2">
                    <a:lumMod val="10000"/>
                  </a:schemeClr>
                </a:solidFill>
                <a:latin typeface="+mj-lt"/>
                <a:ea typeface="+mj-ea"/>
              </a:rPr>
              <a:t>○○株式会社 御中</a:t>
            </a:r>
            <a:endParaRPr lang="ja-JP" altLang="en-US" b="1" dirty="0">
              <a:solidFill>
                <a:schemeClr val="bg2">
                  <a:lumMod val="10000"/>
                </a:schemeClr>
              </a:solidFill>
              <a:latin typeface="+mj-lt"/>
              <a:ea typeface="+mj-ea"/>
            </a:endParaRPr>
          </a:p>
        </p:txBody>
      </p:sp>
      <p:sp>
        <p:nvSpPr>
          <p:cNvPr id="6" name="タイトル 5"/>
          <p:cNvSpPr>
            <a:spLocks noGrp="1"/>
          </p:cNvSpPr>
          <p:nvPr>
            <p:ph type="ctrTitle"/>
          </p:nvPr>
        </p:nvSpPr>
        <p:spPr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>
            <a:normAutofit fontScale="90000"/>
          </a:bodyPr>
          <a:lstStyle/>
          <a:p>
            <a:r>
              <a:rPr lang="ja-JP" altLang="en-US" dirty="0" smtClean="0"/>
              <a:t>プレゼンテーションタイトル</a:t>
            </a:r>
            <a:endParaRPr lang="ja-JP" altLang="en-US" dirty="0"/>
          </a:p>
        </p:txBody>
      </p:sp>
      <p:sp>
        <p:nvSpPr>
          <p:cNvPr id="2" name="サブタイトル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ja-JP" dirty="0" smtClean="0"/>
              <a:t>※</a:t>
            </a:r>
            <a:r>
              <a:rPr lang="ja-JP" altLang="en-US" dirty="0" smtClean="0"/>
              <a:t>画像はスライドマスタで移動や削除などができます。</a:t>
            </a:r>
            <a:endParaRPr lang="ja-JP" altLang="en-US" sz="2400" dirty="0"/>
          </a:p>
        </p:txBody>
      </p:sp>
      <p:sp>
        <p:nvSpPr>
          <p:cNvPr id="13" name="サブタイトル 1"/>
          <p:cNvSpPr txBox="1">
            <a:spLocks/>
          </p:cNvSpPr>
          <p:nvPr/>
        </p:nvSpPr>
        <p:spPr>
          <a:xfrm>
            <a:off x="666180" y="6372919"/>
            <a:ext cx="4032448" cy="9361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57" tIns="52128" rIns="104257" bIns="52128" numCol="1" anchor="ctr" anchorCtr="0" compatLnSpc="1">
            <a:prstTxWarp prst="textNoShape">
              <a:avLst/>
            </a:prstTxWarp>
            <a:noAutofit/>
          </a:bodyPr>
          <a:lstStyle>
            <a:lvl1pPr marL="0" indent="0" algn="ctr" defTabSz="1043017" rtl="0" eaLnBrk="1" fontAlgn="base" latinLnBrk="0" hangingPunct="1">
              <a:spcBef>
                <a:spcPct val="0"/>
              </a:spcBef>
              <a:spcAft>
                <a:spcPct val="80000"/>
              </a:spcAft>
              <a:buFontTx/>
              <a:buNone/>
              <a:defRPr kumimoji="1" lang="ja-JP" altLang="en-US" sz="1900" b="1" kern="1200">
                <a:solidFill>
                  <a:schemeClr val="tx1"/>
                </a:solidFill>
                <a:latin typeface="+mn-ea"/>
                <a:ea typeface="+mn-ea"/>
                <a:cs typeface="+mn-cs"/>
              </a:defRPr>
            </a:lvl1pPr>
            <a:lvl2pPr marL="521527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9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2pPr>
            <a:lvl3pPr marL="1043055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7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3pPr>
            <a:lvl4pPr marL="1564582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4pPr>
            <a:lvl5pPr marL="2086109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5pPr>
            <a:lvl6pPr marL="2607636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3129164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650691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4172218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600"/>
              </a:lnSpc>
            </a:pPr>
            <a:r>
              <a:rPr lang="ja-JP" altLang="en-US" sz="1200" b="0" dirty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株式</a:t>
            </a:r>
            <a:r>
              <a:rPr lang="ja-JP" altLang="en-US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会社○○</a:t>
            </a:r>
            <a:endParaRPr lang="en-US" altLang="ja-JP" sz="1200" b="0" dirty="0" smtClean="0">
              <a:solidFill>
                <a:schemeClr val="tx1">
                  <a:lumMod val="85000"/>
                  <a:lumOff val="15000"/>
                </a:schemeClr>
              </a:solidFill>
              <a:latin typeface="+mn-lt"/>
              <a:cs typeface="ＭＳ Ｐゴシック"/>
            </a:endParaRPr>
          </a:p>
          <a:p>
            <a:pPr algn="l">
              <a:lnSpc>
                <a:spcPts val="600"/>
              </a:lnSpc>
            </a:pPr>
            <a:r>
              <a:rPr lang="en-US" altLang="ja-JP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〒000-0000 </a:t>
            </a:r>
            <a:r>
              <a:rPr lang="ja-JP" altLang="en-US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東京都○区○○</a:t>
            </a:r>
            <a:r>
              <a:rPr lang="en-US" altLang="ja-JP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0-00-00</a:t>
            </a:r>
          </a:p>
          <a:p>
            <a:pPr algn="l">
              <a:lnSpc>
                <a:spcPts val="600"/>
              </a:lnSpc>
            </a:pPr>
            <a:r>
              <a:rPr lang="en-US" altLang="ja-JP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TEL</a:t>
            </a:r>
            <a:r>
              <a:rPr lang="ja-JP" altLang="en-US" sz="1200" b="0" dirty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00-0000-0000</a:t>
            </a:r>
            <a:r>
              <a:rPr lang="ja-JP" altLang="en-US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　　</a:t>
            </a:r>
            <a:r>
              <a:rPr lang="en-US" altLang="ja-JP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FAX</a:t>
            </a:r>
            <a:r>
              <a:rPr lang="ja-JP" altLang="en-US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2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ＭＳ Ｐゴシック"/>
              </a:rPr>
              <a:t>00-0000-0000</a:t>
            </a:r>
            <a:endParaRPr lang="en-US" altLang="ja-JP" sz="1200" b="0" dirty="0">
              <a:solidFill>
                <a:schemeClr val="tx1">
                  <a:lumMod val="85000"/>
                  <a:lumOff val="15000"/>
                </a:schemeClr>
              </a:solidFill>
              <a:latin typeface="+mn-lt"/>
              <a:cs typeface="ＭＳ Ｐゴシック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 smtClean="0"/>
              <a:t>本文が</a:t>
            </a:r>
            <a:r>
              <a:rPr lang="ja-JP" altLang="en-US" dirty="0" smtClean="0"/>
              <a:t>入ります。</a:t>
            </a:r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1458268" y="1384573"/>
            <a:ext cx="8352930" cy="451842"/>
          </a:xfrm>
        </p:spPr>
        <p:txBody>
          <a:bodyPr/>
          <a:lstStyle/>
          <a:p>
            <a:r>
              <a:rPr lang="ja-JP" altLang="en-US" dirty="0" smtClean="0"/>
              <a:t>タイトル文</a:t>
            </a:r>
            <a:endParaRPr kumimoji="1" lang="ja-JP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rose">
  <a:themeElements>
    <a:clrScheme name="キュート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rose">
      <a:majorFont>
        <a:latin typeface="HG丸ｺﾞｼｯｸM-PRO"/>
        <a:ea typeface="HG丸ｺﾞｼｯｸM-PRO"/>
        <a:cs typeface=""/>
      </a:majorFont>
      <a:minorFont>
        <a:latin typeface="HG丸ｺﾞｼｯｸM-PRO"/>
        <a:ea typeface="HG丸ｺﾞｼｯｸM-PRO"/>
        <a:cs typeface=""/>
      </a:minorFont>
    </a:fontScheme>
    <a:fmtScheme name="キュート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36</Words>
  <Application>Microsoft Office PowerPoint</Application>
  <PresentationFormat>ユーザー設定</PresentationFormat>
  <Paragraphs>10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Arial</vt:lpstr>
      <vt:lpstr>ＭＳ Ｐゴシック</vt:lpstr>
      <vt:lpstr>HG丸ｺﾞｼｯｸM-PRO</vt:lpstr>
      <vt:lpstr>Calibri</vt:lpstr>
      <vt:lpstr>rose</vt:lpstr>
      <vt:lpstr>プレゼンテーションタイトル</vt:lpstr>
      <vt:lpstr>タイトル文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2015-02-10T17:26:50Z</dcterms:modified>
</cp:coreProperties>
</file>

<file path=docProps/thumbnail.jpeg>
</file>